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CB85F-5DDF-4873-8DB6-7703FA6FFAA9}" v="2" dt="2023-06-02T10:15:22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26154" autoAdjust="0"/>
  </p:normalViewPr>
  <p:slideViewPr>
    <p:cSldViewPr snapToGrid="0">
      <p:cViewPr varScale="1">
        <p:scale>
          <a:sx n="15" d="100"/>
          <a:sy n="15" d="100"/>
        </p:scale>
        <p:origin x="24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100F4-1B8C-DC4A-9CB4-48DD2551643C}" type="datetimeFigureOut">
              <a:rPr lang="nl-NL" smtClean="0"/>
              <a:t>7-6-2023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01438-950A-0D47-90D1-7021485050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01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01438-950A-0D47-90D1-7021485050B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456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01438-950A-0D47-90D1-7021485050B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27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01438-950A-0D47-90D1-7021485050B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673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B01438-950A-0D47-90D1-7021485050B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01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9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4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3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8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8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98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Golvende 3D-kunst">
            <a:extLst>
              <a:ext uri="{FF2B5EF4-FFF2-40B4-BE49-F238E27FC236}">
                <a16:creationId xmlns:a16="http://schemas.microsoft.com/office/drawing/2014/main" id="{3E8524F4-2DFE-A642-C64B-5C447BDBEF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3150" b="14270"/>
          <a:stretch/>
        </p:blipFill>
        <p:spPr>
          <a:xfrm>
            <a:off x="1" y="10"/>
            <a:ext cx="12192000" cy="685799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8755" y="448219"/>
            <a:ext cx="4773666" cy="2086046"/>
          </a:xfrm>
        </p:spPr>
        <p:txBody>
          <a:bodyPr anchor="b"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Parkinson en vermoeidheid</a:t>
            </a: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6/7/2023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64B51787-88E5-2382-94BF-9584068AC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0206" y="6184592"/>
            <a:ext cx="2743200" cy="53565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4132146F-EF3D-5432-0832-7FA135E295B6}"/>
              </a:ext>
            </a:extLst>
          </p:cNvPr>
          <p:cNvSpPr txBox="1"/>
          <p:nvPr/>
        </p:nvSpPr>
        <p:spPr>
          <a:xfrm>
            <a:off x="553064" y="6175886"/>
            <a:ext cx="532785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dirty="0"/>
              <a:t>Sharon Theune, ergotherapeut</a:t>
            </a:r>
          </a:p>
          <a:p>
            <a:r>
              <a:rPr lang="nl-NL" dirty="0"/>
              <a:t>Willy van Broekhoven, Parkinson verpleegkundige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0D5B5-FA7B-AD9E-01FE-3ECD119D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3038" y="1371600"/>
            <a:ext cx="3924562" cy="1314443"/>
          </a:xfrm>
        </p:spPr>
        <p:txBody>
          <a:bodyPr>
            <a:normAutofit/>
          </a:bodyPr>
          <a:lstStyle/>
          <a:p>
            <a:r>
              <a:rPr lang="nl-NL" dirty="0"/>
              <a:t>moeheid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CD3EFE-255C-74D5-93D1-1B345EB5B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037" y="2853369"/>
            <a:ext cx="3924562" cy="30884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nl-NL" dirty="0"/>
              <a:t>70 % van de patiënten ervaart moeheid</a:t>
            </a:r>
          </a:p>
          <a:p>
            <a:r>
              <a:rPr lang="nl-NL" dirty="0"/>
              <a:t>Hebben van een chronische ziekte </a:t>
            </a:r>
          </a:p>
          <a:p>
            <a:r>
              <a:rPr lang="nl-NL" dirty="0"/>
              <a:t>Onderscheid maken wat die vermoeidheid nu eigenlijk is</a:t>
            </a:r>
          </a:p>
        </p:txBody>
      </p:sp>
      <p:pic>
        <p:nvPicPr>
          <p:cNvPr id="5" name="Picture 4" descr="Grafiek op een document met een pen">
            <a:extLst>
              <a:ext uri="{FF2B5EF4-FFF2-40B4-BE49-F238E27FC236}">
                <a16:creationId xmlns:a16="http://schemas.microsoft.com/office/drawing/2014/main" id="{FE6DB6A8-94D9-828B-3BC3-5A46C194FD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81" r="11530" b="-1"/>
          <a:stretch/>
        </p:blipFill>
        <p:spPr>
          <a:xfrm>
            <a:off x="20" y="10"/>
            <a:ext cx="6512527" cy="6857990"/>
          </a:xfrm>
          <a:prstGeom prst="rect">
            <a:avLst/>
          </a:prstGeom>
          <a:noFill/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044AAC-B761-4B43-A7F5-E83A2E6C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38A62C4-9532-477E-82D0-1BD0CBC71971}" type="datetime1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6/7/2023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32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C2B3D-A2C1-1579-E1F5-0E406E90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Onderscheid moeheid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A3B427-3F54-CC2D-42FC-51F9CF544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l-NL" dirty="0"/>
              <a:t>Slecht slapen? (snurken, apneu, rem slaapstoornissen, niet kunnen bewegen in bed, vaak moeten plassen)</a:t>
            </a:r>
          </a:p>
          <a:p>
            <a:r>
              <a:rPr lang="nl-NL" dirty="0"/>
              <a:t>Slaperigheid overdag</a:t>
            </a:r>
          </a:p>
          <a:p>
            <a:r>
              <a:rPr lang="nl-NL" dirty="0"/>
              <a:t>Moe in het hoofd (depressie, somberheid?)</a:t>
            </a:r>
          </a:p>
          <a:p>
            <a:r>
              <a:rPr lang="nl-NL" dirty="0"/>
              <a:t>Moeheid als off fenomeen bijvoorbeeld na het eten</a:t>
            </a:r>
          </a:p>
          <a:p>
            <a:r>
              <a:rPr lang="nl-NL" dirty="0"/>
              <a:t>Moe door kortademigheid. Komt veel minder voor maar kan zijn door stijfheid van de borstspieren of door lage bloeddruk</a:t>
            </a:r>
          </a:p>
          <a:p>
            <a:r>
              <a:rPr lang="nl-NL" dirty="0"/>
              <a:t>Lichamelijk moe door traagheid, stijfheid, tremor, gebrek aan automatismen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631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ose-up van ongeopende blisterverpakkingen voor pillen">
            <a:extLst>
              <a:ext uri="{FF2B5EF4-FFF2-40B4-BE49-F238E27FC236}">
                <a16:creationId xmlns:a16="http://schemas.microsoft.com/office/drawing/2014/main" id="{FB9B3F23-C150-224F-02F0-273DAD27CA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l="12646" r="12467" b="-6"/>
          <a:stretch/>
        </p:blipFill>
        <p:spPr>
          <a:xfrm>
            <a:off x="2553" y="10"/>
            <a:ext cx="7807947" cy="6857990"/>
          </a:xfrm>
          <a:prstGeom prst="rect">
            <a:avLst/>
          </a:prstGeom>
          <a:noFill/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ACFD915-8B9F-5FBD-BEA0-5DCB597D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5181600" cy="4111315"/>
          </a:xfrm>
        </p:spPr>
        <p:txBody>
          <a:bodyPr anchor="b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behandeling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75AACD-CB84-1861-82BE-8DB719CC7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5360" y="1001864"/>
            <a:ext cx="2757913" cy="49399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Goede anamnese! </a:t>
            </a:r>
          </a:p>
          <a:p>
            <a:r>
              <a:rPr lang="nl-NL" dirty="0"/>
              <a:t>Behandeling optimaliseren van Parkinson medicatie</a:t>
            </a:r>
          </a:p>
          <a:p>
            <a:r>
              <a:rPr lang="nl-NL" dirty="0"/>
              <a:t>Zorgen voor een goed slaap waak ritme</a:t>
            </a:r>
          </a:p>
          <a:p>
            <a:r>
              <a:rPr lang="nl-NL" dirty="0"/>
              <a:t>Actief blijven, gaan sporten</a:t>
            </a:r>
          </a:p>
          <a:p>
            <a:r>
              <a:rPr lang="nl-NL" sz="2400" b="1" dirty="0"/>
              <a:t>Ergotherapie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F044AAC-B761-4B43-A7F5-E83A2E6C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38A62C4-9532-477E-82D0-1BD0CBC71971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6/7/2023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328469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4E2"/>
      </a:lt2>
      <a:accent1>
        <a:srgbClr val="3B93B1"/>
      </a:accent1>
      <a:accent2>
        <a:srgbClr val="46B4A2"/>
      </a:accent2>
      <a:accent3>
        <a:srgbClr val="4D74C3"/>
      </a:accent3>
      <a:accent4>
        <a:srgbClr val="B13B58"/>
      </a:accent4>
      <a:accent5>
        <a:srgbClr val="C3614D"/>
      </a:accent5>
      <a:accent6>
        <a:srgbClr val="B1813B"/>
      </a:accent6>
      <a:hlink>
        <a:srgbClr val="BF603F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141</Words>
  <Application>Microsoft Office PowerPoint</Application>
  <PresentationFormat>Breedbeeld</PresentationFormat>
  <Paragraphs>31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Grandview Display</vt:lpstr>
      <vt:lpstr>DashVTI</vt:lpstr>
      <vt:lpstr>Parkinson en vermoeidheid</vt:lpstr>
      <vt:lpstr>moeheid</vt:lpstr>
      <vt:lpstr>Onderscheid moeheid</vt:lpstr>
      <vt:lpstr>behandeling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willy van Broekhoven</cp:lastModifiedBy>
  <cp:revision>106</cp:revision>
  <dcterms:created xsi:type="dcterms:W3CDTF">2023-05-27T14:51:28Z</dcterms:created>
  <dcterms:modified xsi:type="dcterms:W3CDTF">2023-06-07T11:04:04Z</dcterms:modified>
</cp:coreProperties>
</file>